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685800" y="1214548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7200"/>
              <a:t>Titian</a:t>
            </a:r>
          </a:p>
        </p:txBody>
      </p:sp>
      <p:sp>
        <p:nvSpPr>
          <p:cNvPr id="42" name="Shape 42"/>
          <p:cNvSpPr/>
          <p:nvPr/>
        </p:nvSpPr>
        <p:spPr>
          <a:xfrm rot="-630569">
            <a:off x="436094" y="532079"/>
            <a:ext cx="2829793" cy="37508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685800" y="4022662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Presented by:</a:t>
            </a:r>
          </a:p>
          <a:p>
            <a:pPr>
              <a:buNone/>
            </a:pPr>
            <a:r>
              <a:rPr lang="en" u="sng"/>
              <a:t>Wyatt Gordy &amp; Michael Stouder </a:t>
            </a:r>
          </a:p>
        </p:txBody>
      </p:sp>
      <p:sp>
        <p:nvSpPr>
          <p:cNvPr id="44" name="Shape 44"/>
          <p:cNvSpPr/>
          <p:nvPr/>
        </p:nvSpPr>
        <p:spPr>
          <a:xfrm rot="851012">
            <a:off x="5965335" y="576181"/>
            <a:ext cx="2828892" cy="3513873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8850" y="0"/>
            <a:ext cx="9126299" cy="11744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marL="0" lvl="0" indent="0" algn="ctr" rtl="0">
              <a:buNone/>
            </a:pPr>
            <a:r>
              <a:rPr lang="en" sz="4800"/>
              <a:t>How Tiziano Vecelli Looked.</a:t>
            </a:r>
          </a:p>
        </p:txBody>
      </p:sp>
      <p:sp>
        <p:nvSpPr>
          <p:cNvPr id="50" name="Shape 50"/>
          <p:cNvSpPr/>
          <p:nvPr/>
        </p:nvSpPr>
        <p:spPr>
          <a:xfrm>
            <a:off x="0" y="1267852"/>
            <a:ext cx="4105838" cy="558506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1" name="Shape 51"/>
          <p:cNvSpPr txBox="1"/>
          <p:nvPr/>
        </p:nvSpPr>
        <p:spPr>
          <a:xfrm>
            <a:off x="4610925" y="2306200"/>
            <a:ext cx="4106100" cy="24017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>
                <a:solidFill>
                  <a:srgbClr val="FFFFFF"/>
                </a:solidFill>
              </a:rPr>
              <a:t>This is a self portrait done towards the end of his life in 1567.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Titian's Life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0" y="5413710"/>
            <a:ext cx="9157500" cy="11297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His parents were wealthy enough to send him and his brother to live with his uncle.</a:t>
            </a:r>
          </a:p>
        </p:txBody>
      </p:sp>
      <p:sp>
        <p:nvSpPr>
          <p:cNvPr id="58" name="Shape 58"/>
          <p:cNvSpPr/>
          <p:nvPr/>
        </p:nvSpPr>
        <p:spPr>
          <a:xfrm>
            <a:off x="6334100" y="0"/>
            <a:ext cx="2794000" cy="312397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9" name="Shape 59"/>
          <p:cNvSpPr txBox="1"/>
          <p:nvPr/>
        </p:nvSpPr>
        <p:spPr>
          <a:xfrm>
            <a:off x="4800" y="1659825"/>
            <a:ext cx="9147899" cy="7046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rgbClr val="FFFFFF"/>
                </a:solidFill>
              </a:rPr>
              <a:t>Born in 1488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-7500" y="2801375"/>
            <a:ext cx="9143099" cy="687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rgbClr val="FFFFFF"/>
                </a:solidFill>
              </a:rPr>
              <a:t>Died August 27, 1576 of the Plague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0" y="3928800"/>
            <a:ext cx="9128100" cy="1036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rgbClr val="FFFFFF"/>
                </a:solidFill>
              </a:rPr>
              <a:t>Born to Gregorio and Lucia Vecelli of Pieve di Cadore.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subTitle" idx="1"/>
          </p:nvPr>
        </p:nvSpPr>
        <p:spPr>
          <a:xfrm>
            <a:off x="0" y="1334890"/>
            <a:ext cx="5197799" cy="14339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algn="l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>
                <a:solidFill>
                  <a:srgbClr val="FFFFFF"/>
                </a:solidFill>
              </a:rPr>
              <a:t>Commemorates the rising of Mary to heaven before her body decays.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685800" y="141550"/>
            <a:ext cx="7772400" cy="9329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Assumption of the Virgin</a:t>
            </a:r>
          </a:p>
        </p:txBody>
      </p:sp>
      <p:sp>
        <p:nvSpPr>
          <p:cNvPr id="68" name="Shape 68"/>
          <p:cNvSpPr/>
          <p:nvPr/>
        </p:nvSpPr>
        <p:spPr>
          <a:xfrm>
            <a:off x="5225808" y="941640"/>
            <a:ext cx="3459326" cy="58574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9" name="Shape 69"/>
          <p:cNvSpPr txBox="1"/>
          <p:nvPr/>
        </p:nvSpPr>
        <p:spPr>
          <a:xfrm>
            <a:off x="-13950" y="3368632"/>
            <a:ext cx="5225699" cy="1003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rgbClr val="FFFFFF"/>
                </a:solidFill>
              </a:rPr>
              <a:t>Created between 1516-1518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-4028" y="4873975"/>
            <a:ext cx="5224800" cy="1408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>
              <a:buClr>
                <a:srgbClr val="FFFFFF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rgbClr val="FFFFFF"/>
                </a:solidFill>
              </a:rPr>
              <a:t>Catholics celebrate the assumption on August 15 every year.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Other Famous Artwork</a:t>
            </a:r>
          </a:p>
        </p:txBody>
      </p:sp>
      <p:sp>
        <p:nvSpPr>
          <p:cNvPr id="76" name="Shape 76"/>
          <p:cNvSpPr/>
          <p:nvPr/>
        </p:nvSpPr>
        <p:spPr>
          <a:xfrm>
            <a:off x="502856" y="2094612"/>
            <a:ext cx="4043023" cy="344095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7" name="Shape 77"/>
          <p:cNvSpPr txBox="1"/>
          <p:nvPr/>
        </p:nvSpPr>
        <p:spPr>
          <a:xfrm>
            <a:off x="583025" y="1417637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2400">
                <a:solidFill>
                  <a:schemeClr val="lt1"/>
                </a:solidFill>
              </a:rPr>
              <a:t>Bacchus and Ariadne</a:t>
            </a:r>
          </a:p>
        </p:txBody>
      </p:sp>
      <p:sp>
        <p:nvSpPr>
          <p:cNvPr id="78" name="Shape 78"/>
          <p:cNvSpPr/>
          <p:nvPr/>
        </p:nvSpPr>
        <p:spPr>
          <a:xfrm>
            <a:off x="4807281" y="2094612"/>
            <a:ext cx="3879518" cy="34096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9" name="Shape 79"/>
          <p:cNvSpPr txBox="1"/>
          <p:nvPr/>
        </p:nvSpPr>
        <p:spPr>
          <a:xfrm>
            <a:off x="4925013" y="149435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2400">
                <a:solidFill>
                  <a:schemeClr val="lt1"/>
                </a:solidFill>
              </a:rPr>
              <a:t>The Flaying of Marsyas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On-screen Show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/>
      <vt:lpstr/>
      <vt:lpstr>Titian</vt:lpstr>
      <vt:lpstr>How Tiziano Vecelli Looked.</vt:lpstr>
      <vt:lpstr>Titian's Life</vt:lpstr>
      <vt:lpstr>Assumption of the Virgin</vt:lpstr>
      <vt:lpstr>Other Famous Artwork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Titian</dc:title>
  <cp:lastModifiedBy>admin</cp:lastModifiedBy>
  <cp:revision>1</cp:revision>
  <dcterms:modified xsi:type="dcterms:W3CDTF">2012-04-23T13:17:04Z</dcterms:modified>
</cp:coreProperties>
</file>